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5" d="100"/>
          <a:sy n="75" d="100"/>
        </p:scale>
        <p:origin x="54" y="4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6" name="Group 5"/>
          <p:cNvGrpSpPr/>
          <p:nvPr/>
        </p:nvGrpSpPr>
        <p:grpSpPr>
          <a:xfrm>
            <a:off x="0" y="0"/>
            <a:ext cx="9144000" cy="6860799"/>
            <a:chOff x="0" y="0"/>
            <a:chExt cx="9144000" cy="6860799"/>
          </a:xfrm>
        </p:grpSpPr>
        <p:sp>
          <p:nvSpPr>
            <p:cNvPr id="8" name="Rectangle 7"/>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1" y="2222623"/>
            <a:ext cx="5917679" cy="2554983"/>
          </a:xfrm>
        </p:spPr>
        <p:txBody>
          <a:bodyPr anchor="b"/>
          <a:lstStyle>
            <a:lvl1pPr>
              <a:defRPr sz="4800"/>
            </a:lvl1pPr>
          </a:lstStyle>
          <a:p>
            <a:r>
              <a:rPr lang="ja-JP" altLang="en-US"/>
              <a:t>マスター タイトルの書式設定</a:t>
            </a:r>
            <a:endParaRPr lang="en-US" dirty="0"/>
          </a:p>
        </p:txBody>
      </p:sp>
      <p:sp>
        <p:nvSpPr>
          <p:cNvPr id="3" name="Subtitle 2"/>
          <p:cNvSpPr>
            <a:spLocks noGrp="1"/>
          </p:cNvSpPr>
          <p:nvPr>
            <p:ph type="subTitle" idx="1"/>
          </p:nvPr>
        </p:nvSpPr>
        <p:spPr bwMode="gray">
          <a:xfrm>
            <a:off x="866441" y="4777380"/>
            <a:ext cx="5917679"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bwMode="gray">
          <a:xfrm rot="5400000">
            <a:off x="7476937" y="1828799"/>
            <a:ext cx="990599" cy="228659"/>
          </a:xfrm>
        </p:spPr>
        <p:txBody>
          <a:bodyPr/>
          <a:lstStyle>
            <a:lvl1pPr algn="l">
              <a:defRPr b="0" i="0">
                <a:solidFill>
                  <a:schemeClr val="bg1"/>
                </a:solidFill>
              </a:defRPr>
            </a:lvl1pPr>
          </a:lstStyle>
          <a:p>
            <a:fld id="{9328AC32-D4A0-4E31-96AF-3116EB880F2F}" type="datetimeFigureOut">
              <a:rPr kumimoji="1" lang="ja-JP" altLang="en-US" smtClean="0"/>
              <a:t>2023/8/4</a:t>
            </a:fld>
            <a:endParaRPr kumimoji="1" lang="ja-JP" altLang="en-US"/>
          </a:p>
        </p:txBody>
      </p:sp>
      <p:sp>
        <p:nvSpPr>
          <p:cNvPr id="5" name="Footer Placeholder 4"/>
          <p:cNvSpPr>
            <a:spLocks noGrp="1"/>
          </p:cNvSpPr>
          <p:nvPr>
            <p:ph type="ftr" sz="quarter" idx="11"/>
          </p:nvPr>
        </p:nvSpPr>
        <p:spPr bwMode="gray">
          <a:xfrm rot="5400000">
            <a:off x="6236210" y="3264407"/>
            <a:ext cx="3859795" cy="228659"/>
          </a:xfrm>
        </p:spPr>
        <p:txBody>
          <a:bodyPr/>
          <a:lstStyle>
            <a:lvl1pPr>
              <a:defRPr b="0" i="0">
                <a:solidFill>
                  <a:schemeClr val="bg1"/>
                </a:solidFill>
              </a:defRPr>
            </a:lvl1pPr>
          </a:lstStyle>
          <a:p>
            <a:endParaRPr kumimoji="1" lang="ja-JP" alt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2656766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grpSp>
        <p:nvGrpSpPr>
          <p:cNvPr id="11" name="Group 10"/>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9"/>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5" y="4961453"/>
            <a:ext cx="6422002"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bwMode="gray">
          <a:xfrm>
            <a:off x="866443" y="5528191"/>
            <a:ext cx="6422003"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28AC32-D4A0-4E31-96AF-3116EB880F2F}" type="datetimeFigureOut">
              <a:rPr kumimoji="1" lang="ja-JP" altLang="en-US" smtClean="0"/>
              <a:t>2023/8/4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66428" y="295730"/>
            <a:ext cx="628813" cy="767687"/>
          </a:xfrm>
          <a:prstGeom prst="rect">
            <a:avLst/>
          </a:prstGeom>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2119643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タイトルとキャプション">
    <p:spTree>
      <p:nvGrpSpPr>
        <p:cNvPr id="1" name=""/>
        <p:cNvGrpSpPr/>
        <p:nvPr/>
      </p:nvGrpSpPr>
      <p:grpSpPr>
        <a:xfrm>
          <a:off x="0" y="0"/>
          <a:ext cx="0" cy="0"/>
          <a:chOff x="0" y="0"/>
          <a:chExt cx="0" cy="0"/>
        </a:xfrm>
      </p:grpSpPr>
      <p:grpSp>
        <p:nvGrpSpPr>
          <p:cNvPr id="3" name="Group 2"/>
          <p:cNvGrpSpPr/>
          <p:nvPr/>
        </p:nvGrpSpPr>
        <p:grpSpPr>
          <a:xfrm>
            <a:off x="0" y="0"/>
            <a:ext cx="9144000" cy="6860799"/>
            <a:chOff x="0" y="0"/>
            <a:chExt cx="9144000" cy="6860799"/>
          </a:xfrm>
        </p:grpSpPr>
        <p:sp>
          <p:nvSpPr>
            <p:cNvPr id="11" name="Rectangle 10"/>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927101"/>
            <a:ext cx="6422004" cy="1692720"/>
          </a:xfrm>
        </p:spPr>
        <p:txBody>
          <a:bodyPr anchor="ctr"/>
          <a:lstStyle>
            <a:lvl1pPr>
              <a:defRPr sz="3600"/>
            </a:lvl1pPr>
          </a:lstStyle>
          <a:p>
            <a:r>
              <a:rPr lang="ja-JP" altLang="en-US"/>
              <a:t>マスター タイトルの書式設定</a:t>
            </a:r>
            <a:endParaRPr lang="en-US" dirty="0"/>
          </a:p>
        </p:txBody>
      </p:sp>
      <p:sp>
        <p:nvSpPr>
          <p:cNvPr id="13" name="Text Placeholder 3"/>
          <p:cNvSpPr>
            <a:spLocks noGrp="1"/>
          </p:cNvSpPr>
          <p:nvPr>
            <p:ph type="body" sz="half" idx="2"/>
          </p:nvPr>
        </p:nvSpPr>
        <p:spPr>
          <a:xfrm>
            <a:off x="866440" y="3488023"/>
            <a:ext cx="6422005" cy="2536858"/>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2023/8/4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2" name="Rectangle 1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24970560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引用 (キャプション付き)">
    <p:spTree>
      <p:nvGrpSpPr>
        <p:cNvPr id="1" name=""/>
        <p:cNvGrpSpPr/>
        <p:nvPr/>
      </p:nvGrpSpPr>
      <p:grpSpPr>
        <a:xfrm>
          <a:off x="0" y="0"/>
          <a:ext cx="0" cy="0"/>
          <a:chOff x="0" y="0"/>
          <a:chExt cx="0" cy="0"/>
        </a:xfrm>
      </p:grpSpPr>
      <p:grpSp>
        <p:nvGrpSpPr>
          <p:cNvPr id="3" name="Group 2"/>
          <p:cNvGrpSpPr/>
          <p:nvPr/>
        </p:nvGrpSpPr>
        <p:grpSpPr>
          <a:xfrm>
            <a:off x="0" y="0"/>
            <a:ext cx="9144000" cy="6860799"/>
            <a:chOff x="0" y="0"/>
            <a:chExt cx="9144000" cy="6860799"/>
          </a:xfrm>
        </p:grpSpPr>
        <p:sp>
          <p:nvSpPr>
            <p:cNvPr id="14" name="Rectangle 13"/>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12"/>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3"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12" name="TextBox 11"/>
          <p:cNvSpPr txBox="1"/>
          <p:nvPr/>
        </p:nvSpPr>
        <p:spPr bwMode="gray">
          <a:xfrm>
            <a:off x="7033422" y="2898648"/>
            <a:ext cx="660550" cy="1323439"/>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8000" dirty="0"/>
              <a:t>”</a:t>
            </a:r>
          </a:p>
        </p:txBody>
      </p:sp>
      <p:sp>
        <p:nvSpPr>
          <p:cNvPr id="11" name="TextBox 10"/>
          <p:cNvSpPr txBox="1"/>
          <p:nvPr/>
        </p:nvSpPr>
        <p:spPr bwMode="gray">
          <a:xfrm>
            <a:off x="651683" y="589767"/>
            <a:ext cx="601591" cy="1323439"/>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8000" dirty="0"/>
              <a:t>“</a:t>
            </a:r>
          </a:p>
        </p:txBody>
      </p:sp>
      <p:sp>
        <p:nvSpPr>
          <p:cNvPr id="2" name="Title 1"/>
          <p:cNvSpPr>
            <a:spLocks noGrp="1"/>
          </p:cNvSpPr>
          <p:nvPr>
            <p:ph type="title"/>
          </p:nvPr>
        </p:nvSpPr>
        <p:spPr>
          <a:xfrm>
            <a:off x="1128058" y="903421"/>
            <a:ext cx="6160385" cy="2895658"/>
          </a:xfrm>
        </p:spPr>
        <p:txBody>
          <a:bodyPr/>
          <a:lstStyle>
            <a:lvl1pPr>
              <a:defRPr sz="3600"/>
            </a:lvl1pPr>
          </a:lstStyle>
          <a:p>
            <a:r>
              <a:rPr lang="ja-JP" altLang="en-US"/>
              <a:t>マスター タイトルの書式設定</a:t>
            </a:r>
            <a:endParaRPr lang="en-US" dirty="0"/>
          </a:p>
        </p:txBody>
      </p:sp>
      <p:sp>
        <p:nvSpPr>
          <p:cNvPr id="17" name="Text Placeholder 3"/>
          <p:cNvSpPr>
            <a:spLocks noGrp="1"/>
          </p:cNvSpPr>
          <p:nvPr>
            <p:ph type="body" sz="half" idx="13"/>
          </p:nvPr>
        </p:nvSpPr>
        <p:spPr bwMode="gray">
          <a:xfrm>
            <a:off x="1387279" y="3809278"/>
            <a:ext cx="5646142" cy="333113"/>
          </a:xfrm>
        </p:spPr>
        <p:txBody>
          <a:bodyPr>
            <a:normAutofit/>
          </a:bodyPr>
          <a:lstStyle>
            <a:lvl1pPr marL="0" indent="0">
              <a:buNone/>
              <a:defRPr lang="en-US" sz="1400" b="0" i="0" kern="1200" cap="small" dirty="0">
                <a:solidFill>
                  <a:schemeClr val="accent1"/>
                </a:solidFill>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6" name="Text Placeholder 3"/>
          <p:cNvSpPr>
            <a:spLocks noGrp="1"/>
          </p:cNvSpPr>
          <p:nvPr>
            <p:ph type="body" sz="half" idx="2"/>
          </p:nvPr>
        </p:nvSpPr>
        <p:spPr>
          <a:xfrm>
            <a:off x="866440" y="5000815"/>
            <a:ext cx="6422005" cy="1024065"/>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2023/8/4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22" name="Rectangle 2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40529817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名札">
    <p:spTree>
      <p:nvGrpSpPr>
        <p:cNvPr id="1" name=""/>
        <p:cNvGrpSpPr/>
        <p:nvPr/>
      </p:nvGrpSpPr>
      <p:grpSpPr>
        <a:xfrm>
          <a:off x="0" y="0"/>
          <a:ext cx="0" cy="0"/>
          <a:chOff x="0" y="0"/>
          <a:chExt cx="0" cy="0"/>
        </a:xfrm>
      </p:grpSpPr>
      <p:grpSp>
        <p:nvGrpSpPr>
          <p:cNvPr id="9" name="Group 8"/>
          <p:cNvGrpSpPr/>
          <p:nvPr/>
        </p:nvGrpSpPr>
        <p:grpSpPr>
          <a:xfrm>
            <a:off x="0" y="0"/>
            <a:ext cx="9144000" cy="6860799"/>
            <a:chOff x="0" y="0"/>
            <a:chExt cx="9144000" cy="6860799"/>
          </a:xfrm>
        </p:grpSpPr>
        <p:sp>
          <p:nvSpPr>
            <p:cNvPr id="10" name="Rectangle 9"/>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2057400"/>
            <a:ext cx="6422004" cy="2095500"/>
          </a:xfrm>
        </p:spPr>
        <p:txBody>
          <a:bodyPr anchor="b"/>
          <a:lstStyle>
            <a:lvl1pPr algn="l">
              <a:defRPr sz="36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66441" y="5024908"/>
            <a:ext cx="6422004" cy="994891"/>
          </a:xfrm>
        </p:spPr>
        <p:txBody>
          <a:bodyPr anchor="t">
            <a:normAutofit/>
          </a:bodyPr>
          <a:lstStyle>
            <a:lvl1pPr marL="0" indent="0" algn="l">
              <a:buNone/>
              <a:defRPr sz="18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2023/8/4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2" name="Rectangle 1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1604972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2" name="Title 1"/>
          <p:cNvSpPr>
            <a:spLocks noGrp="1"/>
          </p:cNvSpPr>
          <p:nvPr>
            <p:ph type="title"/>
          </p:nvPr>
        </p:nvSpPr>
        <p:spPr>
          <a:xfrm>
            <a:off x="866441" y="922305"/>
            <a:ext cx="6423592" cy="714660"/>
          </a:xfrm>
        </p:spPr>
        <p:txBody>
          <a:bodyPr/>
          <a:lstStyle>
            <a:lvl1pPr>
              <a:defRPr sz="3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66441" y="2489200"/>
            <a:ext cx="2313433"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2" name="Text Placeholder 3"/>
          <p:cNvSpPr>
            <a:spLocks noGrp="1"/>
          </p:cNvSpPr>
          <p:nvPr>
            <p:ph type="body" sz="half" idx="15"/>
          </p:nvPr>
        </p:nvSpPr>
        <p:spPr>
          <a:xfrm>
            <a:off x="866440" y="3147165"/>
            <a:ext cx="2313432" cy="2877714"/>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3408472" y="2489200"/>
            <a:ext cx="232675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3" name="Text Placeholder 3"/>
          <p:cNvSpPr>
            <a:spLocks noGrp="1"/>
          </p:cNvSpPr>
          <p:nvPr>
            <p:ph type="body" sz="half" idx="16"/>
          </p:nvPr>
        </p:nvSpPr>
        <p:spPr>
          <a:xfrm>
            <a:off x="3408472" y="3147165"/>
            <a:ext cx="2326749" cy="2869878"/>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5963820" y="2489201"/>
            <a:ext cx="231374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4" name="Text Placeholder 3"/>
          <p:cNvSpPr>
            <a:spLocks noGrp="1"/>
          </p:cNvSpPr>
          <p:nvPr>
            <p:ph type="body" sz="half" idx="17"/>
          </p:nvPr>
        </p:nvSpPr>
        <p:spPr>
          <a:xfrm>
            <a:off x="5963821" y="3147164"/>
            <a:ext cx="2313740"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19" name="Straight Connector 18"/>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328AC32-D4A0-4E31-96AF-3116EB880F2F}" type="datetimeFigureOut">
              <a:rPr kumimoji="1" lang="ja-JP" altLang="en-US" smtClean="0"/>
              <a:t>2023/8/4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a:xfrm>
            <a:off x="7766428" y="295730"/>
            <a:ext cx="628813" cy="767687"/>
          </a:xfrm>
          <a:prstGeom prst="rect">
            <a:avLst/>
          </a:prstGeom>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37413439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2" name="Title 1"/>
          <p:cNvSpPr>
            <a:spLocks noGrp="1"/>
          </p:cNvSpPr>
          <p:nvPr>
            <p:ph type="title"/>
          </p:nvPr>
        </p:nvSpPr>
        <p:spPr>
          <a:xfrm>
            <a:off x="866441" y="927101"/>
            <a:ext cx="6423592" cy="709864"/>
          </a:xfrm>
        </p:spPr>
        <p:txBody>
          <a:bodyPr/>
          <a:lstStyle>
            <a:lvl1pPr>
              <a:defRPr sz="3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81461" y="4180095"/>
            <a:ext cx="2299042"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9" name="Picture Placeholder 2"/>
          <p:cNvSpPr>
            <a:spLocks noGrp="1" noChangeAspect="1"/>
          </p:cNvSpPr>
          <p:nvPr>
            <p:ph type="pic" idx="15"/>
          </p:nvPr>
        </p:nvSpPr>
        <p:spPr>
          <a:xfrm>
            <a:off x="1012743" y="2486221"/>
            <a:ext cx="2021456" cy="1450321"/>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0" name="Text Placeholder 3"/>
          <p:cNvSpPr>
            <a:spLocks noGrp="1"/>
          </p:cNvSpPr>
          <p:nvPr>
            <p:ph type="body" sz="half" idx="21"/>
          </p:nvPr>
        </p:nvSpPr>
        <p:spPr>
          <a:xfrm>
            <a:off x="881461" y="4837558"/>
            <a:ext cx="2298410"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3404318" y="4179596"/>
            <a:ext cx="231779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30" name="Picture Placeholder 2"/>
          <p:cNvSpPr>
            <a:spLocks noGrp="1" noChangeAspect="1"/>
          </p:cNvSpPr>
          <p:nvPr>
            <p:ph type="pic" idx="16"/>
          </p:nvPr>
        </p:nvSpPr>
        <p:spPr>
          <a:xfrm>
            <a:off x="3550622" y="2509453"/>
            <a:ext cx="2025182" cy="1427089"/>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4" name="Text Placeholder 3"/>
          <p:cNvSpPr>
            <a:spLocks noGrp="1"/>
          </p:cNvSpPr>
          <p:nvPr>
            <p:ph type="body" sz="half" idx="19"/>
          </p:nvPr>
        </p:nvSpPr>
        <p:spPr>
          <a:xfrm>
            <a:off x="3404318" y="4837558"/>
            <a:ext cx="2330903"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5963821" y="4179595"/>
            <a:ext cx="2299492"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31" name="Picture Placeholder 2"/>
          <p:cNvSpPr>
            <a:spLocks noGrp="1" noChangeAspect="1"/>
          </p:cNvSpPr>
          <p:nvPr>
            <p:ph type="pic" idx="17"/>
          </p:nvPr>
        </p:nvSpPr>
        <p:spPr>
          <a:xfrm>
            <a:off x="6104946" y="2509453"/>
            <a:ext cx="2018839" cy="1427089"/>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7" name="Text Placeholder 3"/>
          <p:cNvSpPr>
            <a:spLocks noGrp="1"/>
          </p:cNvSpPr>
          <p:nvPr>
            <p:ph type="body" sz="half" idx="20"/>
          </p:nvPr>
        </p:nvSpPr>
        <p:spPr>
          <a:xfrm>
            <a:off x="5963821" y="4837558"/>
            <a:ext cx="229949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21" name="Straight Connector 20"/>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328AC32-D4A0-4E31-96AF-3116EB880F2F}" type="datetimeFigureOut">
              <a:rPr kumimoji="1" lang="ja-JP" altLang="en-US" smtClean="0"/>
              <a:t>2023/8/4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a:xfrm>
            <a:off x="7766428" y="295730"/>
            <a:ext cx="628813" cy="767687"/>
          </a:xfrm>
          <a:prstGeom prst="rect">
            <a:avLst/>
          </a:prstGeom>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26630435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nchorCtr="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2023/8/4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2743882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grpSp>
        <p:nvGrpSpPr>
          <p:cNvPr id="7" name="Group 6"/>
          <p:cNvGrpSpPr/>
          <p:nvPr/>
        </p:nvGrpSpPr>
        <p:grpSpPr>
          <a:xfrm>
            <a:off x="0" y="0"/>
            <a:ext cx="9144000" cy="6860799"/>
            <a:chOff x="0" y="0"/>
            <a:chExt cx="9144000" cy="6860799"/>
          </a:xfrm>
        </p:grpSpPr>
        <p:sp>
          <p:nvSpPr>
            <p:cNvPr id="11" name="Rectangle 10"/>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8"/>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8" name="Rectangle 7"/>
            <p:cNvSpPr/>
            <p:nvPr/>
          </p:nvSpPr>
          <p:spPr bwMode="gray">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Vertical Title 1"/>
          <p:cNvSpPr>
            <a:spLocks noGrp="1"/>
          </p:cNvSpPr>
          <p:nvPr>
            <p:ph type="title" orient="vert"/>
          </p:nvPr>
        </p:nvSpPr>
        <p:spPr>
          <a:xfrm>
            <a:off x="6168970" y="1447799"/>
            <a:ext cx="1077347" cy="4571999"/>
          </a:xfrm>
        </p:spPr>
        <p:txBody>
          <a:bodyPr vert="eaVert" anchor="b" anchorCtr="0"/>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66440" y="1447799"/>
            <a:ext cx="4417234" cy="4572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2023/8/4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2256681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2023/8/4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2778303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grpSp>
        <p:nvGrpSpPr>
          <p:cNvPr id="6" name="Group 5"/>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9"/>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9" name="Rectangle 8"/>
            <p:cNvSpPr/>
            <p:nvPr/>
          </p:nvSpPr>
          <p:spPr bwMode="gray">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2257588"/>
            <a:ext cx="3101765" cy="3020343"/>
          </a:xfrm>
        </p:spPr>
        <p:txBody>
          <a:bodyPr anchor="ctr"/>
          <a:lstStyle>
            <a:lvl1pPr algn="l">
              <a:defRPr sz="32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19261" y="2257587"/>
            <a:ext cx="3054653" cy="302034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2023/8/4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5" name="Rectangle 14"/>
          <p:cNvSpPr/>
          <p:nvPr/>
        </p:nvSpPr>
        <p:spPr>
          <a:xfrm>
            <a:off x="7738039" y="7605"/>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508206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ja-JP" altLang="en-US"/>
              <a:t>マスター タイトルの書式設定</a:t>
            </a:r>
            <a:endParaRPr lang="en-US" dirty="0"/>
          </a:p>
        </p:txBody>
      </p:sp>
      <p:sp>
        <p:nvSpPr>
          <p:cNvPr id="3" name="Content Placeholder 2"/>
          <p:cNvSpPr>
            <a:spLocks noGrp="1"/>
          </p:cNvSpPr>
          <p:nvPr>
            <p:ph sz="half" idx="1"/>
          </p:nvPr>
        </p:nvSpPr>
        <p:spPr>
          <a:xfrm>
            <a:off x="866440" y="2489199"/>
            <a:ext cx="3636980" cy="3530604"/>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40580" y="2489199"/>
            <a:ext cx="3636981" cy="3530601"/>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328AC32-D4A0-4E31-96AF-3116EB880F2F}" type="datetimeFigureOut">
              <a:rPr kumimoji="1" lang="ja-JP" altLang="en-US" smtClean="0"/>
              <a:t>2023/8/4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8"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1078619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66440" y="2494298"/>
            <a:ext cx="3636980"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66439" y="3253588"/>
            <a:ext cx="3636981" cy="276621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40581" y="2489200"/>
            <a:ext cx="3636979"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0581" y="3248490"/>
            <a:ext cx="3636980" cy="2771311"/>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328AC32-D4A0-4E31-96AF-3116EB880F2F}" type="datetimeFigureOut">
              <a:rPr kumimoji="1" lang="ja-JP" altLang="en-US" smtClean="0"/>
              <a:t>2023/8/4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0" name="Slide Number Placeholder 5"/>
          <p:cNvSpPr>
            <a:spLocks noGrp="1"/>
          </p:cNvSpPr>
          <p:nvPr>
            <p:ph type="sldNum" sz="quarter" idx="12"/>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3207764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328AC32-D4A0-4E31-96AF-3116EB880F2F}" type="datetimeFigureOut">
              <a:rPr kumimoji="1" lang="ja-JP" altLang="en-US" smtClean="0"/>
              <a:t>2023/8/4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1458314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28AC32-D4A0-4E31-96AF-3116EB880F2F}" type="datetimeFigureOut">
              <a:rPr kumimoji="1" lang="ja-JP" altLang="en-US" smtClean="0"/>
              <a:t>2023/8/4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Rectangle 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a:xfrm>
            <a:off x="7766428" y="295730"/>
            <a:ext cx="628813" cy="767687"/>
          </a:xfrm>
          <a:prstGeom prst="rect">
            <a:avLst/>
          </a:prstGeom>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337650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grpSp>
        <p:nvGrpSpPr>
          <p:cNvPr id="11" name="Group 10"/>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89" cy="1495588"/>
          </a:xfrm>
        </p:spPr>
        <p:txBody>
          <a:bodyPr anchor="b"/>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4568927" y="1441182"/>
            <a:ext cx="3632850" cy="45720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bwMode="gray">
          <a:xfrm>
            <a:off x="866440" y="3086845"/>
            <a:ext cx="2712589" cy="2938036"/>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28AC32-D4A0-4E31-96AF-3116EB880F2F}" type="datetimeFigureOut">
              <a:rPr kumimoji="1" lang="ja-JP" altLang="en-US" smtClean="0"/>
              <a:t>2023/8/4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66428" y="295730"/>
            <a:ext cx="628813" cy="767687"/>
          </a:xfrm>
          <a:prstGeom prst="rect">
            <a:avLst/>
          </a:prstGeom>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3260946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grpSp>
        <p:nvGrpSpPr>
          <p:cNvPr id="11" name="Group 10"/>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51591" y="1340000"/>
            <a:ext cx="3001938" cy="161619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bwMode="gray">
          <a:xfrm>
            <a:off x="851591" y="3086100"/>
            <a:ext cx="3001938" cy="24511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28AC32-D4A0-4E31-96AF-3116EB880F2F}" type="datetimeFigureOut">
              <a:rPr kumimoji="1" lang="ja-JP" altLang="en-US" smtClean="0"/>
              <a:t>2023/8/4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66428" y="295730"/>
            <a:ext cx="628813" cy="767687"/>
          </a:xfrm>
          <a:prstGeom prst="rect">
            <a:avLst/>
          </a:prstGeom>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1303628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0" y="0"/>
            <a:ext cx="9144000" cy="6860799"/>
            <a:chOff x="0" y="0"/>
            <a:chExt cx="9144000" cy="6860799"/>
          </a:xfrm>
        </p:grpSpPr>
        <p:sp>
          <p:nvSpPr>
            <p:cNvPr id="25" name="Rectangle 24"/>
            <p:cNvSpPr/>
            <p:nvPr/>
          </p:nvSpPr>
          <p:spPr>
            <a:xfrm>
              <a:off x="0" y="0"/>
              <a:ext cx="9118832"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18"/>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3202" cy="709865"/>
          </a:xfrm>
          <a:prstGeom prst="rect">
            <a:avLst/>
          </a:prstGeom>
        </p:spPr>
        <p:txBody>
          <a:bodyPr vert="horz" lIns="91440" tIns="45720" rIns="91440" bIns="45720" rtlCol="0" anchor="ctr">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66441" y="2489200"/>
            <a:ext cx="6343201" cy="3530600"/>
          </a:xfrm>
          <a:prstGeom prst="rect">
            <a:avLst/>
          </a:prstGeom>
        </p:spPr>
        <p:txBody>
          <a:bodyPr vert="horz" lIns="91440" tIns="45720" rIns="91440" bIns="45720" rtlCol="0"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539638" y="6365499"/>
            <a:ext cx="990599" cy="228659"/>
          </a:xfrm>
          <a:prstGeom prst="rect">
            <a:avLst/>
          </a:prstGeom>
        </p:spPr>
        <p:txBody>
          <a:bodyPr vert="horz" lIns="91440" tIns="45720" rIns="91440" bIns="45720" rtlCol="0" anchor="b"/>
          <a:lstStyle>
            <a:lvl1pPr algn="r">
              <a:defRPr sz="900" b="1" i="0">
                <a:solidFill>
                  <a:schemeClr val="accent1"/>
                </a:solidFill>
                <a:latin typeface="+mn-lt"/>
              </a:defRPr>
            </a:lvl1pPr>
          </a:lstStyle>
          <a:p>
            <a:fld id="{9328AC32-D4A0-4E31-96AF-3116EB880F2F}" type="datetimeFigureOut">
              <a:rPr kumimoji="1" lang="ja-JP" altLang="en-US" smtClean="0"/>
              <a:t>2023/8/4</a:t>
            </a:fld>
            <a:endParaRPr kumimoji="1" lang="ja-JP" altLang="en-US"/>
          </a:p>
        </p:txBody>
      </p:sp>
      <p:sp>
        <p:nvSpPr>
          <p:cNvPr id="5" name="Footer Placeholder 4"/>
          <p:cNvSpPr>
            <a:spLocks noGrp="1"/>
          </p:cNvSpPr>
          <p:nvPr>
            <p:ph type="ftr" sz="quarter" idx="3"/>
          </p:nvPr>
        </p:nvSpPr>
        <p:spPr>
          <a:xfrm>
            <a:off x="590843" y="6365498"/>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kumimoji="1" lang="ja-JP" altLang="en-US"/>
          </a:p>
        </p:txBody>
      </p:sp>
      <p:sp>
        <p:nvSpPr>
          <p:cNvPr id="22" name="Rectangle 2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0" name="Slide Number Placeholder 5"/>
          <p:cNvSpPr>
            <a:spLocks noGrp="1"/>
          </p:cNvSpPr>
          <p:nvPr>
            <p:ph type="sldNum" sz="quarter" idx="4"/>
          </p:nvPr>
        </p:nvSpPr>
        <p:spPr bwMode="auto">
          <a:xfrm>
            <a:off x="7678616" y="295730"/>
            <a:ext cx="791308" cy="767687"/>
          </a:xfrm>
          <a:prstGeom prst="rect">
            <a:avLst/>
          </a:prstGeom>
        </p:spPr>
        <p:txBody>
          <a:bodyPr vert="horz" lIns="91440" tIns="45720" rIns="91440" bIns="45720" rtlCol="0" anchor="b"/>
          <a:lstStyle>
            <a:lvl1pPr algn="ctr">
              <a:defRPr sz="2800" b="0" i="0">
                <a:solidFill>
                  <a:schemeClr val="bg1"/>
                </a:solidFill>
              </a:defRPr>
            </a:lvl1p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101186175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kumimoji="1" sz="3200" b="0" i="0" kern="1200">
          <a:solidFill>
            <a:schemeClr val="bg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kumimoji="1"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FAAB50-D404-4AFD-B5C3-33A01CAF9175}"/>
              </a:ext>
            </a:extLst>
          </p:cNvPr>
          <p:cNvSpPr>
            <a:spLocks noGrp="1"/>
          </p:cNvSpPr>
          <p:nvPr>
            <p:ph type="ctrTitle"/>
          </p:nvPr>
        </p:nvSpPr>
        <p:spPr>
          <a:xfrm>
            <a:off x="407424" y="2853811"/>
            <a:ext cx="8329151" cy="1952318"/>
          </a:xfrm>
        </p:spPr>
        <p:txBody>
          <a:bodyPr/>
          <a:lstStyle/>
          <a:p>
            <a:pPr algn="ctr"/>
            <a:r>
              <a:rPr kumimoji="1" lang="en-US" altLang="ja-JP" b="1" dirty="0">
                <a:solidFill>
                  <a:srgbClr val="FFFF00"/>
                </a:solidFill>
                <a:effectLst>
                  <a:outerShdw blurRad="38100" dist="38100" dir="2700000" algn="tl">
                    <a:srgbClr val="000000">
                      <a:alpha val="43137"/>
                    </a:srgbClr>
                  </a:outerShdw>
                </a:effectLst>
              </a:rPr>
              <a:t>Disclosure of Conflict of Interest</a:t>
            </a:r>
            <a:br>
              <a:rPr kumimoji="1" lang="en-US" altLang="ja-JP" dirty="0"/>
            </a:br>
            <a:br>
              <a:rPr kumimoji="1" lang="en-US" altLang="ja-JP" dirty="0"/>
            </a:br>
            <a:r>
              <a:rPr lang="en-US" altLang="ja-JP" sz="3000" b="1" dirty="0">
                <a:effectLst>
                  <a:outerShdw blurRad="38100" dist="38100" dir="2700000" algn="tl">
                    <a:srgbClr val="000000">
                      <a:alpha val="43137"/>
                    </a:srgbClr>
                  </a:outerShdw>
                </a:effectLst>
              </a:rPr>
              <a:t>We have nothing to declare for this study.</a:t>
            </a:r>
            <a:endParaRPr kumimoji="1" lang="ja-JP" altLang="en-US" b="1" dirty="0">
              <a:effectLst>
                <a:outerShdw blurRad="38100" dist="38100" dir="2700000" algn="tl">
                  <a:srgbClr val="000000">
                    <a:alpha val="43137"/>
                  </a:srgbClr>
                </a:outerShdw>
              </a:effectLst>
            </a:endParaRPr>
          </a:p>
        </p:txBody>
      </p:sp>
      <p:sp>
        <p:nvSpPr>
          <p:cNvPr id="3" name="字幕 2">
            <a:extLst>
              <a:ext uri="{FF2B5EF4-FFF2-40B4-BE49-F238E27FC236}">
                <a16:creationId xmlns:a16="http://schemas.microsoft.com/office/drawing/2014/main" id="{09CD80CE-7952-4E7D-B995-6DB36FA804A0}"/>
              </a:ext>
            </a:extLst>
          </p:cNvPr>
          <p:cNvSpPr>
            <a:spLocks noGrp="1"/>
          </p:cNvSpPr>
          <p:nvPr>
            <p:ph type="subTitle" idx="1"/>
          </p:nvPr>
        </p:nvSpPr>
        <p:spPr>
          <a:xfrm>
            <a:off x="1032136" y="4483097"/>
            <a:ext cx="6619244" cy="646065"/>
          </a:xfrm>
        </p:spPr>
        <p:txBody>
          <a:bodyPr/>
          <a:lstStyle/>
          <a:p>
            <a:endParaRPr kumimoji="1" lang="ja-JP" altLang="en-US" dirty="0"/>
          </a:p>
        </p:txBody>
      </p:sp>
      <p:pic>
        <p:nvPicPr>
          <p:cNvPr id="6" name="図 5">
            <a:extLst>
              <a:ext uri="{FF2B5EF4-FFF2-40B4-BE49-F238E27FC236}">
                <a16:creationId xmlns:a16="http://schemas.microsoft.com/office/drawing/2014/main" id="{991395B1-0111-5C75-EAB5-BC196DCAD7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479" y="283972"/>
            <a:ext cx="7559040" cy="1438656"/>
          </a:xfrm>
          <a:prstGeom prst="rect">
            <a:avLst/>
          </a:prstGeom>
        </p:spPr>
      </p:pic>
    </p:spTree>
    <p:extLst>
      <p:ext uri="{BB962C8B-B14F-4D97-AF65-F5344CB8AC3E}">
        <p14:creationId xmlns:p14="http://schemas.microsoft.com/office/powerpoint/2010/main" val="3026180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FAAB50-D404-4AFD-B5C3-33A01CAF9175}"/>
              </a:ext>
            </a:extLst>
          </p:cNvPr>
          <p:cNvSpPr>
            <a:spLocks noGrp="1"/>
          </p:cNvSpPr>
          <p:nvPr>
            <p:ph type="ctrTitle"/>
          </p:nvPr>
        </p:nvSpPr>
        <p:spPr>
          <a:xfrm>
            <a:off x="809625" y="4400865"/>
            <a:ext cx="7822175" cy="1952318"/>
          </a:xfrm>
        </p:spPr>
        <p:txBody>
          <a:bodyPr/>
          <a:lstStyle/>
          <a:p>
            <a:r>
              <a:rPr kumimoji="1" lang="en-US" altLang="ja-JP" b="1" dirty="0">
                <a:solidFill>
                  <a:srgbClr val="FFFF00"/>
                </a:solidFill>
                <a:effectLst>
                  <a:outerShdw blurRad="38100" dist="38100" dir="2700000" algn="tl">
                    <a:srgbClr val="000000">
                      <a:alpha val="43137"/>
                    </a:srgbClr>
                  </a:outerShdw>
                </a:effectLst>
              </a:rPr>
              <a:t>Disclosure of Conflict of Interest</a:t>
            </a:r>
            <a:br>
              <a:rPr kumimoji="1" lang="en-US" altLang="ja-JP" dirty="0"/>
            </a:br>
            <a:r>
              <a:rPr lang="en-US" altLang="ja-JP" sz="2100" dirty="0">
                <a:solidFill>
                  <a:schemeClr val="bg1"/>
                </a:solidFill>
              </a:rPr>
              <a:t>&lt;Examples&gt;</a:t>
            </a:r>
            <a:br>
              <a:rPr lang="en-US" altLang="ja-JP" sz="2100" dirty="0">
                <a:solidFill>
                  <a:schemeClr val="bg1"/>
                </a:solidFill>
              </a:rPr>
            </a:br>
            <a:r>
              <a:rPr lang="ja-JP" altLang="en-US" sz="2100" dirty="0">
                <a:solidFill>
                  <a:schemeClr val="bg1"/>
                </a:solidFill>
              </a:rPr>
              <a:t>・</a:t>
            </a:r>
            <a:r>
              <a:rPr lang="en-US" altLang="ja-JP" sz="2100" dirty="0">
                <a:solidFill>
                  <a:schemeClr val="bg1"/>
                </a:solidFill>
              </a:rPr>
              <a:t>This study was supported in part by the a research grant from </a:t>
            </a:r>
            <a:r>
              <a:rPr lang="ja-JP" altLang="en-US" sz="2100" dirty="0">
                <a:solidFill>
                  <a:schemeClr val="bg1"/>
                </a:solidFill>
              </a:rPr>
              <a:t>　　</a:t>
            </a:r>
            <a:r>
              <a:rPr lang="en-US" altLang="ja-JP" sz="2100" dirty="0">
                <a:solidFill>
                  <a:schemeClr val="bg1"/>
                </a:solidFill>
              </a:rPr>
              <a:t>XXX corporation</a:t>
            </a:r>
            <a:r>
              <a:rPr lang="en-US" altLang="ja-JP" sz="2100">
                <a:solidFill>
                  <a:schemeClr val="bg1"/>
                </a:solidFill>
              </a:rPr>
              <a:t>, Sendai, </a:t>
            </a:r>
            <a:r>
              <a:rPr lang="en-US" altLang="ja-JP" sz="2100" dirty="0">
                <a:solidFill>
                  <a:schemeClr val="bg1"/>
                </a:solidFill>
              </a:rPr>
              <a:t>Japan.</a:t>
            </a:r>
            <a:br>
              <a:rPr lang="en-US" altLang="ja-JP" sz="2100" dirty="0">
                <a:solidFill>
                  <a:schemeClr val="bg1"/>
                </a:solidFill>
              </a:rPr>
            </a:br>
            <a:r>
              <a:rPr lang="ja-JP" altLang="en-US" sz="2100" dirty="0">
                <a:solidFill>
                  <a:schemeClr val="bg1"/>
                </a:solidFill>
              </a:rPr>
              <a:t>・</a:t>
            </a:r>
            <a:r>
              <a:rPr lang="en-US" altLang="ja-JP" sz="2100" dirty="0">
                <a:solidFill>
                  <a:schemeClr val="bg1"/>
                </a:solidFill>
              </a:rPr>
              <a:t>Authors AA and BB are employee of XXX corporation, Tokyo, Japan.</a:t>
            </a:r>
            <a:br>
              <a:rPr lang="en-US" altLang="ja-JP" sz="2100" dirty="0">
                <a:solidFill>
                  <a:schemeClr val="bg1"/>
                </a:solidFill>
              </a:rPr>
            </a:br>
            <a:r>
              <a:rPr lang="ja-JP" altLang="en-US" sz="2100" dirty="0">
                <a:solidFill>
                  <a:schemeClr val="bg1"/>
                </a:solidFill>
              </a:rPr>
              <a:t>・</a:t>
            </a:r>
            <a:r>
              <a:rPr lang="en-US" altLang="ja-JP" sz="2100" dirty="0">
                <a:solidFill>
                  <a:schemeClr val="bg1"/>
                </a:solidFill>
              </a:rPr>
              <a:t>Device (Product name) used in this study was provided by XXX corporation, Osaka, Japan. </a:t>
            </a:r>
            <a:br>
              <a:rPr lang="en-US" altLang="ja-JP" sz="2100" dirty="0">
                <a:solidFill>
                  <a:schemeClr val="bg1"/>
                </a:solidFill>
              </a:rPr>
            </a:br>
            <a:endParaRPr kumimoji="1" lang="ja-JP" altLang="en-US" b="1" dirty="0">
              <a:effectLst>
                <a:outerShdw blurRad="38100" dist="38100" dir="2700000" algn="tl">
                  <a:srgbClr val="000000">
                    <a:alpha val="43137"/>
                  </a:srgbClr>
                </a:outerShdw>
              </a:effectLst>
            </a:endParaRPr>
          </a:p>
        </p:txBody>
      </p:sp>
      <p:pic>
        <p:nvPicPr>
          <p:cNvPr id="3" name="図 2">
            <a:extLst>
              <a:ext uri="{FF2B5EF4-FFF2-40B4-BE49-F238E27FC236}">
                <a16:creationId xmlns:a16="http://schemas.microsoft.com/office/drawing/2014/main" id="{FE09340E-A51F-69D0-012D-C0BA29D034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479" y="283972"/>
            <a:ext cx="7559040" cy="1438656"/>
          </a:xfrm>
          <a:prstGeom prst="rect">
            <a:avLst/>
          </a:prstGeom>
        </p:spPr>
      </p:pic>
    </p:spTree>
    <p:extLst>
      <p:ext uri="{BB962C8B-B14F-4D97-AF65-F5344CB8AC3E}">
        <p14:creationId xmlns:p14="http://schemas.microsoft.com/office/powerpoint/2010/main" val="25956219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イオン ボードルーム">
  <a:themeElements>
    <a:clrScheme name="イオン ボードルーム">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イオン ボードルーム">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イオン ボードルーム">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10</TotalTime>
  <Words>84</Words>
  <Application>Microsoft Office PowerPoint</Application>
  <PresentationFormat>画面に合わせる (4:3)</PresentationFormat>
  <Paragraphs>2</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Arial</vt:lpstr>
      <vt:lpstr>Century Gothic</vt:lpstr>
      <vt:lpstr>Wingdings 3</vt:lpstr>
      <vt:lpstr>イオン ボードルーム</vt:lpstr>
      <vt:lpstr>Disclosure of Conflict of Interest  We have nothing to declare for this study.</vt:lpstr>
      <vt:lpstr>Disclosure of Conflict of Interest &lt;Examples&gt; ・This study was supported in part by the a research grant from 　　XXX corporation, Sendai, Japan. ・Authors AA and BB are employee of XXX corporation, Tokyo, Japan. ・Device (Product name) used in this study was provided by XXX corporation, Osaka, Japan.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of Conflict of Interest  We have nothing to declare for this study.</dc:title>
  <dc:creator>user1</dc:creator>
  <cp:lastModifiedBy>サポート アカデミア</cp:lastModifiedBy>
  <cp:revision>9</cp:revision>
  <dcterms:created xsi:type="dcterms:W3CDTF">2021-07-28T03:08:54Z</dcterms:created>
  <dcterms:modified xsi:type="dcterms:W3CDTF">2023-08-04T08:24:02Z</dcterms:modified>
</cp:coreProperties>
</file>